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AD5-062C-4CDC-89BC-79CF64411BF6}" type="datetimeFigureOut">
              <a:rPr lang="hr-HR" smtClean="0"/>
              <a:t>26.3.2019.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1148-A030-4D03-A694-90F9060E06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70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AD5-062C-4CDC-89BC-79CF64411BF6}" type="datetimeFigureOut">
              <a:rPr lang="hr-HR" smtClean="0"/>
              <a:t>26.3.2019.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1148-A030-4D03-A694-90F9060E06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19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AD5-062C-4CDC-89BC-79CF64411BF6}" type="datetimeFigureOut">
              <a:rPr lang="hr-HR" smtClean="0"/>
              <a:t>26.3.2019.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1148-A030-4D03-A694-90F9060E06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84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AD5-062C-4CDC-89BC-79CF64411BF6}" type="datetimeFigureOut">
              <a:rPr lang="hr-HR" smtClean="0"/>
              <a:t>26.3.2019.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1148-A030-4D03-A694-90F9060E06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750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AD5-062C-4CDC-89BC-79CF64411BF6}" type="datetimeFigureOut">
              <a:rPr lang="hr-HR" smtClean="0"/>
              <a:t>26.3.2019.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1148-A030-4D03-A694-90F9060E06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876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AD5-062C-4CDC-89BC-79CF64411BF6}" type="datetimeFigureOut">
              <a:rPr lang="hr-HR" smtClean="0"/>
              <a:t>26.3.2019.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1148-A030-4D03-A694-90F9060E06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905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AD5-062C-4CDC-89BC-79CF64411BF6}" type="datetimeFigureOut">
              <a:rPr lang="hr-HR" smtClean="0"/>
              <a:t>26.3.2019.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1148-A030-4D03-A694-90F9060E06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268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AD5-062C-4CDC-89BC-79CF64411BF6}" type="datetimeFigureOut">
              <a:rPr lang="hr-HR" smtClean="0"/>
              <a:t>26.3.2019.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1148-A030-4D03-A694-90F9060E06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108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AD5-062C-4CDC-89BC-79CF64411BF6}" type="datetimeFigureOut">
              <a:rPr lang="hr-HR" smtClean="0"/>
              <a:t>26.3.2019.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1148-A030-4D03-A694-90F9060E06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444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AD5-062C-4CDC-89BC-79CF64411BF6}" type="datetimeFigureOut">
              <a:rPr lang="hr-HR" smtClean="0"/>
              <a:t>26.3.2019.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1148-A030-4D03-A694-90F9060E06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96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AD5-062C-4CDC-89BC-79CF64411BF6}" type="datetimeFigureOut">
              <a:rPr lang="hr-HR" smtClean="0"/>
              <a:t>26.3.2019.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1148-A030-4D03-A694-90F9060E06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053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9AD5-062C-4CDC-89BC-79CF64411BF6}" type="datetimeFigureOut">
              <a:rPr lang="hr-HR" smtClean="0"/>
              <a:t>26.3.2019.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1148-A030-4D03-A694-90F9060E06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367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5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63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19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67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51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58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46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08E2BB741E664DB03C67F8BE406072" ma:contentTypeVersion="1" ma:contentTypeDescription="Create a new document." ma:contentTypeScope="" ma:versionID="a55e4e5cf4489431e8a93edebca63ad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3B5E08-6569-4E8A-A649-C7FA7FD34F3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E47C01E-372D-422D-9A13-65E1AFCA03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D01273-E8DE-484B-9E2D-1A2F1B21D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Hrvatske ceste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Bassani</dc:creator>
  <cp:lastModifiedBy>ljuboroso@hrvatske-ceste.hr</cp:lastModifiedBy>
  <cp:revision>1</cp:revision>
  <dcterms:created xsi:type="dcterms:W3CDTF">2018-05-24T12:07:13Z</dcterms:created>
  <dcterms:modified xsi:type="dcterms:W3CDTF">2019-03-26T14:05:28Z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0x0101002608E2BB741E664DB03C67F8BE406072</vt:lpwstr>
  </property>
</Properties>
</file>